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18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48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7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94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111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1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36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48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33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74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1CCB-FFD9-4D2E-A7E0-71EE42D46958}" type="datetimeFigureOut">
              <a:rPr lang="hr-HR" smtClean="0"/>
              <a:t>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58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9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0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Tihomir</cp:lastModifiedBy>
  <cp:revision>2</cp:revision>
  <dcterms:created xsi:type="dcterms:W3CDTF">2018-04-04T19:23:05Z</dcterms:created>
  <dcterms:modified xsi:type="dcterms:W3CDTF">2021-04-09T15:06:08Z</dcterms:modified>
</cp:coreProperties>
</file>